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7" r:id="rId3"/>
    <p:sldId id="266" r:id="rId4"/>
    <p:sldId id="264" r:id="rId5"/>
    <p:sldId id="261" r:id="rId6"/>
    <p:sldId id="258" r:id="rId7"/>
    <p:sldId id="265" r:id="rId8"/>
    <p:sldId id="260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/>
    <p:restoredTop sz="94643"/>
  </p:normalViewPr>
  <p:slideViewPr>
    <p:cSldViewPr snapToGrid="0" snapToObjects="1" showGuides="1">
      <p:cViewPr varScale="1">
        <p:scale>
          <a:sx n="123" d="100"/>
          <a:sy n="123" d="100"/>
        </p:scale>
        <p:origin x="200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8723499-51CA-5940-9704-D26014C1DF96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935F03-0943-E740-9BA8-1A6C1D2AEE85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E1098-C9D4-5B4F-8A9D-708831CCBA6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EE17E06-633B-8A4C-B880-5067AF297FFF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60875F-FEB2-BB4B-BF8A-C257F8C6F527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1A94D4-05EA-BF47-850F-0E1C7762C21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10E1486-A007-8B46-AE71-22BD4E2840B2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3FF36C-C254-064E-A1DB-87ABCC153E5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CCF7273-C15E-B342-97B0-7CCBD909894A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05A7B9-CAA2-9048-9427-69E3877D907B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2C2411-AFAB-6747-AC7B-C462E72BBF0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A887041-C188-0F49-A6DE-9F94A7C0CEC8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C29628-EABE-3B43-970E-4FA93292EC87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8111708" y="2512695"/>
              <a:ext cx="124277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687304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H="1" flipV="1">
              <a:off x="8733096" y="2882027"/>
              <a:ext cx="3937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733096" y="2882027"/>
              <a:ext cx="2259620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18259</TotalTime>
  <Words>211</Words>
  <Application>Microsoft Macintosh PowerPoint</Application>
  <PresentationFormat>Widescreen</PresentationFormat>
  <Paragraphs>127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Bert de Vries</cp:lastModifiedBy>
  <cp:revision>35</cp:revision>
  <dcterms:created xsi:type="dcterms:W3CDTF">2019-12-13T10:41:50Z</dcterms:created>
  <dcterms:modified xsi:type="dcterms:W3CDTF">2020-09-17T17:23:06Z</dcterms:modified>
</cp:coreProperties>
</file>